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38627A-DB8C-4B59-BAA9-56524A00381A}" type="datetimeFigureOut">
              <a:rPr lang="es-ES_tradnl" smtClean="0"/>
              <a:t>27/11/2018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B0C6C5-19A7-43D3-934A-DE1CE91B13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8002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NUTRICIÓN AYURVEDA Y ESPIRITUALIDAD DEL ALIMENTO</a:t>
            </a:r>
            <a:endParaRPr lang="es-ES_tradnl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28" name="AutoShape 4" descr="Resultado de imagen de MAN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30" name="AutoShape 6" descr="Resultado de imagen de MAN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" name="7 Imagen" descr="Gayatri_logo-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9790" y="5661248"/>
            <a:ext cx="1564210" cy="1012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Resultado de imagen de alimentacion ayurv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84249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129136"/>
          </a:xfrm>
        </p:spPr>
        <p:txBody>
          <a:bodyPr/>
          <a:lstStyle/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Los alimentos naturales tienen los nutrientes necesarios para su facilitación digestiva (salvo excepciones por intolerancias).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Aliméntate de productos de temporada, lo más cuidados posibles (ecológicos y sostenibles).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Toma productos de la tierra donde vives.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Agradece la trazabilidad del alimentos.</a:t>
            </a:r>
            <a:endParaRPr lang="es-ES_tradnl" dirty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COHERENCIA EN LA NUTRICIÓN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4464496" cy="2916560"/>
          </a:xfrm>
        </p:spPr>
        <p:txBody>
          <a:bodyPr>
            <a:normAutofit/>
          </a:bodyPr>
          <a:lstStyle/>
          <a:p>
            <a:r>
              <a:rPr lang="es-ES_tradnl" sz="72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GRACIAS</a:t>
            </a:r>
            <a:br>
              <a:rPr lang="es-ES_tradnl" sz="72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</a:br>
            <a:r>
              <a:rPr lang="es-ES_tradnl" sz="7200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namasté</a:t>
            </a:r>
            <a:r>
              <a:rPr lang="es-ES_tradnl" sz="72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             </a:t>
            </a:r>
            <a:endParaRPr lang="es-ES_tradnl" sz="72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3 Imagen" descr="Gayatri_logo-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21088"/>
            <a:ext cx="3059939" cy="1981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de ayurv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17032"/>
            <a:ext cx="5040559" cy="291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Ayur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: Vida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Veda: Conocimiento, ciencia.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AYURVEDA: CONOCIEMIENTO DE LA VIDA, LA CIENCIA DE LA VIDA: Terapia holística y natural para el bienestar y la salud del ser humano basada en la tradición India.</a:t>
            </a:r>
            <a:endParaRPr lang="es-ES_tradnl" dirty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¿Qué es </a:t>
            </a:r>
            <a:r>
              <a:rPr lang="es-ES_tradn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Ayurveda</a:t>
            </a:r>
            <a:r>
              <a:rPr lang="es-ES_tradn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?</a:t>
            </a:r>
            <a:endParaRPr lang="es-ES_tradn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49016"/>
          </a:xfrm>
        </p:spPr>
        <p:txBody>
          <a:bodyPr>
            <a:normAutofit fontScale="70000" lnSpcReduction="20000"/>
          </a:bodyPr>
          <a:lstStyle/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Todo está compuesto por los 5 elementos: ÉTER, AIRE, FUEGO, AGUA y TIERRA.</a:t>
            </a: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Cada ser tiene una composición y un equilibrio diferente, a esto se le denomina PRAKRITI o constitución </a:t>
            </a:r>
            <a:r>
              <a:rPr lang="es-ES_tradnl" sz="3600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psico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-física.</a:t>
            </a: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Los </a:t>
            </a:r>
            <a:r>
              <a:rPr lang="es-ES_tradnl" sz="3600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Doshas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: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 </a:t>
            </a:r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En qué se basa el </a:t>
            </a:r>
            <a:r>
              <a:rPr lang="es-ES_tradnl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Ayurveda</a:t>
            </a:r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?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5362" name="AutoShape 2" descr="Resultado de imagen de ayurv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5364" name="AutoShape 4" descr="Resultado de imagen de ayurv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5366" name="Picture 6" descr="Resultado de imagen de ayurv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8347381" cy="280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/>
          <a:lstStyle/>
          <a:p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Guna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 significa Cualidad, cada elemento tiene unas cualidades, pero además agrupamos en tres </a:t>
            </a:r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gunas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 principales las características de la naturaleza: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RAJAS, TAMAS y SATTVA.</a:t>
            </a:r>
            <a:endParaRPr lang="es-ES_tradnl" dirty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GUNAS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34818" name="Picture 2" descr="Resultado de imagen de LAS GU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7416824" cy="306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0" name="AutoShape 4" descr="Resultado de imagen de LAS GU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4822" name="AutoShape 6" descr="Resultado de imagen de LAS GU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591837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37048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También los alimentos se componen de los 5 elementos, por lo tanto son capaces de ayudar al equilibrio del ser humano a través de su ingesta y su percepción.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El alimento comienza a ser digerido a través de los sentidos.</a:t>
            </a:r>
            <a:endParaRPr lang="es-ES_tradnl" dirty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Los alimentos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ayurveda ali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65104"/>
            <a:ext cx="4608512" cy="227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57128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Los alimentos no sólo tienen valores bioquímicos, nutricionales, sino que tienen una carga energética según el alimento que sea, su producción, su recolecta… las huellas e impresiones que recibe a lo largo de su vida. Así nosotros/as recibimos toda esa información.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La manera de cocinar o elaborar un plato también está sumando valor bioquímico y espiritual al alimento.</a:t>
            </a:r>
            <a:endParaRPr lang="es-ES_tradnl" dirty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Espiritualidad del Alimento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33192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DULCE: agua y tierra (anabólico-aumento de grasa).</a:t>
            </a:r>
          </a:p>
          <a:p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SALADO: fuego y agua (anabólico- retiene agua).</a:t>
            </a:r>
          </a:p>
          <a:p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ÁCIDO: fuego y tierra (catabólico).</a:t>
            </a:r>
          </a:p>
          <a:p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PICANTE: fuego y aire (catabólico-aumenta </a:t>
            </a:r>
            <a:r>
              <a:rPr lang="es-ES_tradnl" sz="2800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agni</a:t>
            </a:r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 digestivo).</a:t>
            </a:r>
          </a:p>
          <a:p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AMARGO: éter y aire (catabólico-disminuye grasa).</a:t>
            </a:r>
          </a:p>
          <a:p>
            <a:r>
              <a:rPr lang="es-ES_tradnl" sz="28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ASTRINGENTE: aire y tierra (catabólico-seca y contrae).</a:t>
            </a:r>
            <a:endParaRPr lang="es-ES_tradnl" sz="2800" dirty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Los sabores y su composición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31748" name="Picture 4" descr="Resultado de imagen de los elementos ayurv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057800"/>
            <a:ext cx="42454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81128"/>
            <a:ext cx="2513856" cy="20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61184"/>
          </a:xfrm>
        </p:spPr>
        <p:txBody>
          <a:bodyPr>
            <a:normAutofit fontScale="70000" lnSpcReduction="20000"/>
          </a:bodyPr>
          <a:lstStyle/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DULCE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: satisfacción, saciedad y plenitud. Calma la ira y el miedo.</a:t>
            </a:r>
            <a:endParaRPr lang="es-ES_tradnl" sz="3600" dirty="0" smtClean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SALADO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: gusto por la vida, satisfacción y disfrute.</a:t>
            </a:r>
            <a:endParaRPr lang="es-ES_tradnl" sz="3600" dirty="0" smtClean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ÁCIDO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: despierta anhelos y deseos.</a:t>
            </a:r>
            <a:endParaRPr lang="es-ES_tradnl" sz="3600" dirty="0" smtClean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PICANTE: 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estimula, mueve energía de dentro hacia fuera. Activa.</a:t>
            </a:r>
            <a:endParaRPr lang="es-ES_tradnl" sz="3600" dirty="0" smtClean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AMARGO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: nos acerca al equilibrio, al despertar de la consciencia. Comprender.</a:t>
            </a:r>
            <a:endParaRPr lang="es-ES_tradnl" sz="3600" dirty="0" smtClean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  <a:p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ASTRINGENTE: </a:t>
            </a:r>
            <a:r>
              <a:rPr lang="es-ES_tradnl" sz="3600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mirar hacía dentro, introversión, sobriedad y alejamiento de los estímulos.</a:t>
            </a:r>
            <a:endParaRPr lang="es-ES_tradnl" sz="3600" dirty="0" smtClean="0">
              <a:solidFill>
                <a:schemeClr val="tx2">
                  <a:lumMod val="10000"/>
                </a:schemeClr>
              </a:solidFill>
              <a:latin typeface="Bernard MT Condensed" pitchFamily="18" charset="0"/>
            </a:endParaRP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Influencia del sabor sobre la mente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Come variado.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Siente cómo estás. Observa tus necesidades.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Aunque comer es un gusto, no debemos olvidar que es una necesidad fisiológica, no fuerces ni te quedes con hambre. Para antes de sentir que estás </a:t>
            </a:r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llen@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.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Evita productos procesados, carnes rojas, harinas y cereales no integrales, azúcar blanco, excitantes…</a:t>
            </a:r>
          </a:p>
          <a:p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“Cada ser es único e irrepetible”; por lo tanto cada ser debe observar qué </a:t>
            </a:r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dosha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 tiene en desequilibrio para así encontrar su </a:t>
            </a:r>
            <a:r>
              <a:rPr lang="es-ES_tradnl" dirty="0" err="1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Prakriti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  <a:latin typeface="Bernard MT Condensed" pitchFamily="18" charset="0"/>
              </a:rPr>
              <a:t>.</a:t>
            </a:r>
          </a:p>
          <a:p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itchFamily="18" charset="0"/>
              </a:rPr>
              <a:t>¿Qué y cómo debo comer?</a:t>
            </a:r>
            <a:endParaRPr lang="es-ES_tradnl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33794" name="Picture 2" descr="Resultado de imagen de c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91964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4745</TotalTime>
  <Words>533</Words>
  <Application>Microsoft Office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Papel</vt:lpstr>
      <vt:lpstr>NUTRICIÓN AYURVEDA Y ESPIRITUALIDAD DEL ALIMENTO</vt:lpstr>
      <vt:lpstr>¿Qué es Ayurveda?</vt:lpstr>
      <vt:lpstr>¿ En qué se basa el Ayurveda?</vt:lpstr>
      <vt:lpstr>GUNAS</vt:lpstr>
      <vt:lpstr>Los alimentos</vt:lpstr>
      <vt:lpstr>Espiritualidad del Alimento</vt:lpstr>
      <vt:lpstr>Los sabores y su composición</vt:lpstr>
      <vt:lpstr>Influencia del sabor sobre la mente</vt:lpstr>
      <vt:lpstr>¿Qué y cómo debo comer?</vt:lpstr>
      <vt:lpstr>COHERENCIA EN LA NUTRICIÓN</vt:lpstr>
      <vt:lpstr>GRACIAS namasté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NUTRICIÓN AYURVEDA Y ESPIRITUALIDAD DEL ALIMENTO</dc:title>
  <dc:creator>Los curruscus</dc:creator>
  <cp:lastModifiedBy>Los curruscus</cp:lastModifiedBy>
  <cp:revision>164</cp:revision>
  <dcterms:created xsi:type="dcterms:W3CDTF">2018-11-27T09:25:26Z</dcterms:created>
  <dcterms:modified xsi:type="dcterms:W3CDTF">2018-11-30T16:31:21Z</dcterms:modified>
</cp:coreProperties>
</file>